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41" name=""/>
        <p:cNvGrpSpPr/>
        <p:nvPr/>
      </p:nvGrpSpPr>
      <p:grpSpPr>
        <a:xfrm>
          <a:off x="0" y="0"/>
          <a:ext cx="0" cy="0"/>
          <a:chOff x="0" y="0"/>
          <a:chExt cx="0" cy="0"/>
        </a:xfrm>
      </p:grpSpPr>
      <p:sp>
        <p:nvSpPr>
          <p:cNvPr id="104865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 name=""/>
        <p:cNvGrpSpPr/>
        <p:nvPr/>
      </p:nvGrpSpPr>
      <p:grpSpPr>
        <a:xfrm>
          <a:off x="0" y="0"/>
          <a:ext cx="0" cy="0"/>
          <a:chOff x="0" y="0"/>
          <a:chExt cx="0" cy="0"/>
        </a:xfrm>
      </p:grpSpPr>
      <p:sp>
        <p:nvSpPr>
          <p:cNvPr id="1048589"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90"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592" name="Footer Placeholder 4"/>
          <p:cNvSpPr>
            <a:spLocks noGrp="1"/>
          </p:cNvSpPr>
          <p:nvPr>
            <p:ph type="ftr" sz="quarter" idx="11"/>
          </p:nvPr>
        </p:nvSpPr>
        <p:spPr/>
        <p:txBody>
          <a:bodyPr/>
          <a:p>
            <a:endParaRPr lang="en-IN"/>
          </a:p>
        </p:txBody>
      </p:sp>
      <p:sp>
        <p:nvSpPr>
          <p:cNvPr id="104859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6" name=""/>
        <p:cNvGrpSpPr/>
        <p:nvPr/>
      </p:nvGrpSpPr>
      <p:grpSpPr>
        <a:xfrm>
          <a:off x="0" y="0"/>
          <a:ext cx="0" cy="0"/>
          <a:chOff x="0" y="0"/>
          <a:chExt cx="0" cy="0"/>
        </a:xfrm>
      </p:grpSpPr>
      <p:sp>
        <p:nvSpPr>
          <p:cNvPr id="1048620" name="Title 1"/>
          <p:cNvSpPr>
            <a:spLocks noGrp="1"/>
          </p:cNvSpPr>
          <p:nvPr>
            <p:ph type="title"/>
          </p:nvPr>
        </p:nvSpPr>
        <p:spPr/>
        <p:txBody>
          <a:bodyPr/>
          <a:p>
            <a:r>
              <a:rPr lang="en-US"/>
              <a:t>Click to edit Master title style</a:t>
            </a:r>
            <a:endParaRPr lang="en-IN"/>
          </a:p>
        </p:txBody>
      </p:sp>
      <p:sp>
        <p:nvSpPr>
          <p:cNvPr id="1048621"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2"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3" name="Footer Placeholder 4"/>
          <p:cNvSpPr>
            <a:spLocks noGrp="1"/>
          </p:cNvSpPr>
          <p:nvPr>
            <p:ph type="ftr" sz="quarter" idx="11"/>
          </p:nvPr>
        </p:nvSpPr>
        <p:spPr/>
        <p:txBody>
          <a:bodyPr/>
          <a:p>
            <a:endParaRPr lang="en-IN"/>
          </a:p>
        </p:txBody>
      </p:sp>
      <p:sp>
        <p:nvSpPr>
          <p:cNvPr id="1048624"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3" name=""/>
        <p:cNvGrpSpPr/>
        <p:nvPr/>
      </p:nvGrpSpPr>
      <p:grpSpPr>
        <a:xfrm>
          <a:off x="0" y="0"/>
          <a:ext cx="0" cy="0"/>
          <a:chOff x="0" y="0"/>
          <a:chExt cx="0" cy="0"/>
        </a:xfrm>
      </p:grpSpPr>
      <p:sp>
        <p:nvSpPr>
          <p:cNvPr id="1048604"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05"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6"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07" name="Footer Placeholder 4"/>
          <p:cNvSpPr>
            <a:spLocks noGrp="1"/>
          </p:cNvSpPr>
          <p:nvPr>
            <p:ph type="ftr" sz="quarter" idx="11"/>
          </p:nvPr>
        </p:nvSpPr>
        <p:spPr/>
        <p:txBody>
          <a:bodyPr/>
          <a:p>
            <a:endParaRPr lang="en-IN"/>
          </a:p>
        </p:txBody>
      </p:sp>
      <p:sp>
        <p:nvSpPr>
          <p:cNvPr id="1048608"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4" name=""/>
        <p:cNvGrpSpPr/>
        <p:nvPr/>
      </p:nvGrpSpPr>
      <p:grpSpPr>
        <a:xfrm>
          <a:off x="0" y="0"/>
          <a:ext cx="0" cy="0"/>
          <a:chOff x="0" y="0"/>
          <a:chExt cx="0" cy="0"/>
        </a:xfrm>
      </p:grpSpPr>
      <p:sp>
        <p:nvSpPr>
          <p:cNvPr id="1048609" name="Title 1"/>
          <p:cNvSpPr>
            <a:spLocks noGrp="1"/>
          </p:cNvSpPr>
          <p:nvPr>
            <p:ph type="title"/>
          </p:nvPr>
        </p:nvSpPr>
        <p:spPr/>
        <p:txBody>
          <a:bodyPr/>
          <a:p>
            <a:r>
              <a:rPr lang="en-US"/>
              <a:t>Click to edit Master title style</a:t>
            </a:r>
            <a:endParaRPr lang="en-IN"/>
          </a:p>
        </p:txBody>
      </p:sp>
      <p:sp>
        <p:nvSpPr>
          <p:cNvPr id="1048610"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12" name="Footer Placeholder 4"/>
          <p:cNvSpPr>
            <a:spLocks noGrp="1"/>
          </p:cNvSpPr>
          <p:nvPr>
            <p:ph type="ftr" sz="quarter" idx="11"/>
          </p:nvPr>
        </p:nvSpPr>
        <p:spPr/>
        <p:txBody>
          <a:bodyPr/>
          <a:p>
            <a:endParaRPr lang="en-IN"/>
          </a:p>
        </p:txBody>
      </p:sp>
      <p:sp>
        <p:nvSpPr>
          <p:cNvPr id="104861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7" name=""/>
        <p:cNvGrpSpPr/>
        <p:nvPr/>
      </p:nvGrpSpPr>
      <p:grpSpPr>
        <a:xfrm>
          <a:off x="0" y="0"/>
          <a:ext cx="0" cy="0"/>
          <a:chOff x="0" y="0"/>
          <a:chExt cx="0" cy="0"/>
        </a:xfrm>
      </p:grpSpPr>
      <p:sp>
        <p:nvSpPr>
          <p:cNvPr id="1048625"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26"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27"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8" name="Footer Placeholder 4"/>
          <p:cNvSpPr>
            <a:spLocks noGrp="1"/>
          </p:cNvSpPr>
          <p:nvPr>
            <p:ph type="ftr" sz="quarter" idx="11"/>
          </p:nvPr>
        </p:nvSpPr>
        <p:spPr/>
        <p:txBody>
          <a:bodyPr/>
          <a:p>
            <a:endParaRPr lang="en-IN"/>
          </a:p>
        </p:txBody>
      </p:sp>
      <p:sp>
        <p:nvSpPr>
          <p:cNvPr id="1048629"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8" name=""/>
        <p:cNvGrpSpPr/>
        <p:nvPr/>
      </p:nvGrpSpPr>
      <p:grpSpPr>
        <a:xfrm>
          <a:off x="0" y="0"/>
          <a:ext cx="0" cy="0"/>
          <a:chOff x="0" y="0"/>
          <a:chExt cx="0" cy="0"/>
        </a:xfrm>
      </p:grpSpPr>
      <p:sp>
        <p:nvSpPr>
          <p:cNvPr id="1048630" name="Title 1"/>
          <p:cNvSpPr>
            <a:spLocks noGrp="1"/>
          </p:cNvSpPr>
          <p:nvPr>
            <p:ph type="title"/>
          </p:nvPr>
        </p:nvSpPr>
        <p:spPr/>
        <p:txBody>
          <a:bodyPr/>
          <a:p>
            <a:r>
              <a:rPr lang="en-US"/>
              <a:t>Click to edit Master title style</a:t>
            </a:r>
            <a:endParaRPr lang="en-IN"/>
          </a:p>
        </p:txBody>
      </p:sp>
      <p:sp>
        <p:nvSpPr>
          <p:cNvPr id="1048631"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2"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3"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34" name="Footer Placeholder 5"/>
          <p:cNvSpPr>
            <a:spLocks noGrp="1"/>
          </p:cNvSpPr>
          <p:nvPr>
            <p:ph type="ftr" sz="quarter" idx="11"/>
          </p:nvPr>
        </p:nvSpPr>
        <p:spPr/>
        <p:txBody>
          <a:bodyPr/>
          <a:p>
            <a:endParaRPr lang="en-IN"/>
          </a:p>
        </p:txBody>
      </p:sp>
      <p:sp>
        <p:nvSpPr>
          <p:cNvPr id="1048635"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9" name=""/>
        <p:cNvGrpSpPr/>
        <p:nvPr/>
      </p:nvGrpSpPr>
      <p:grpSpPr>
        <a:xfrm>
          <a:off x="0" y="0"/>
          <a:ext cx="0" cy="0"/>
          <a:chOff x="0" y="0"/>
          <a:chExt cx="0" cy="0"/>
        </a:xfrm>
      </p:grpSpPr>
      <p:sp>
        <p:nvSpPr>
          <p:cNvPr id="1048636"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37"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38"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0"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1" name="Date Placeholder 6"/>
          <p:cNvSpPr>
            <a:spLocks noGrp="1"/>
          </p:cNvSpPr>
          <p:nvPr>
            <p:ph type="dt" sz="half" idx="10"/>
          </p:nvPr>
        </p:nvSpPr>
        <p:spPr/>
        <p:txBody>
          <a:bodyPr/>
          <a:p>
            <a:fld id="{866952FB-6A0F-48BE-83D7-550F873281DF}" type="datetimeFigureOut">
              <a:rPr lang="en-IN" smtClean="0"/>
              <a:t>29-09-2023</a:t>
            </a:fld>
            <a:endParaRPr lang="en-IN"/>
          </a:p>
        </p:txBody>
      </p:sp>
      <p:sp>
        <p:nvSpPr>
          <p:cNvPr id="1048642" name="Footer Placeholder 7"/>
          <p:cNvSpPr>
            <a:spLocks noGrp="1"/>
          </p:cNvSpPr>
          <p:nvPr>
            <p:ph type="ftr" sz="quarter" idx="11"/>
          </p:nvPr>
        </p:nvSpPr>
        <p:spPr/>
        <p:txBody>
          <a:bodyPr/>
          <a:p>
            <a:endParaRPr lang="en-IN"/>
          </a:p>
        </p:txBody>
      </p:sp>
      <p:sp>
        <p:nvSpPr>
          <p:cNvPr id="1048643" name="Slide Number Placeholder 8"/>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 name=""/>
        <p:cNvGrpSpPr/>
        <p:nvPr/>
      </p:nvGrpSpPr>
      <p:grpSpPr>
        <a:xfrm>
          <a:off x="0" y="0"/>
          <a:ext cx="0" cy="0"/>
          <a:chOff x="0" y="0"/>
          <a:chExt cx="0" cy="0"/>
        </a:xfrm>
      </p:grpSpPr>
      <p:sp>
        <p:nvSpPr>
          <p:cNvPr id="1048600" name="Title 1"/>
          <p:cNvSpPr>
            <a:spLocks noGrp="1"/>
          </p:cNvSpPr>
          <p:nvPr>
            <p:ph type="title"/>
          </p:nvPr>
        </p:nvSpPr>
        <p:spPr/>
        <p:txBody>
          <a:bodyPr/>
          <a:p>
            <a:r>
              <a:rPr lang="en-US"/>
              <a:t>Click to edit Master title style</a:t>
            </a:r>
            <a:endParaRPr lang="en-IN"/>
          </a:p>
        </p:txBody>
      </p:sp>
      <p:sp>
        <p:nvSpPr>
          <p:cNvPr id="1048601" name="Date Placeholder 2"/>
          <p:cNvSpPr>
            <a:spLocks noGrp="1"/>
          </p:cNvSpPr>
          <p:nvPr>
            <p:ph type="dt" sz="half" idx="10"/>
          </p:nvPr>
        </p:nvSpPr>
        <p:spPr/>
        <p:txBody>
          <a:bodyPr/>
          <a:p>
            <a:fld id="{866952FB-6A0F-48BE-83D7-550F873281DF}" type="datetimeFigureOut">
              <a:rPr lang="en-IN" smtClean="0"/>
              <a:t>29-09-2023</a:t>
            </a:fld>
            <a:endParaRPr lang="en-IN"/>
          </a:p>
        </p:txBody>
      </p:sp>
      <p:sp>
        <p:nvSpPr>
          <p:cNvPr id="1048602" name="Footer Placeholder 3"/>
          <p:cNvSpPr>
            <a:spLocks noGrp="1"/>
          </p:cNvSpPr>
          <p:nvPr>
            <p:ph type="ftr" sz="quarter" idx="11"/>
          </p:nvPr>
        </p:nvSpPr>
        <p:spPr/>
        <p:txBody>
          <a:bodyPr/>
          <a:p>
            <a:endParaRPr lang="en-IN"/>
          </a:p>
        </p:txBody>
      </p:sp>
      <p:sp>
        <p:nvSpPr>
          <p:cNvPr id="1048603" name="Slide Number Placeholder 4"/>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2" name=""/>
        <p:cNvGrpSpPr/>
        <p:nvPr/>
      </p:nvGrpSpPr>
      <p:grpSpPr>
        <a:xfrm>
          <a:off x="0" y="0"/>
          <a:ext cx="0" cy="0"/>
          <a:chOff x="0" y="0"/>
          <a:chExt cx="0" cy="0"/>
        </a:xfrm>
      </p:grpSpPr>
      <p:sp>
        <p:nvSpPr>
          <p:cNvPr id="1048581" name="Date Placeholder 1"/>
          <p:cNvSpPr>
            <a:spLocks noGrp="1"/>
          </p:cNvSpPr>
          <p:nvPr>
            <p:ph type="dt" sz="half" idx="10"/>
          </p:nvPr>
        </p:nvSpPr>
        <p:spPr/>
        <p:txBody>
          <a:bodyPr/>
          <a:p>
            <a:fld id="{866952FB-6A0F-48BE-83D7-550F873281DF}" type="datetimeFigureOut">
              <a:rPr lang="en-IN" smtClean="0"/>
              <a:t>29-09-2023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0" name=""/>
        <p:cNvGrpSpPr/>
        <p:nvPr/>
      </p:nvGrpSpPr>
      <p:grpSpPr>
        <a:xfrm>
          <a:off x="0" y="0"/>
          <a:ext cx="0" cy="0"/>
          <a:chOff x="0" y="0"/>
          <a:chExt cx="0" cy="0"/>
        </a:xfrm>
      </p:grpSpPr>
      <p:sp>
        <p:nvSpPr>
          <p:cNvPr id="104864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5"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4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48" name="Footer Placeholder 5"/>
          <p:cNvSpPr>
            <a:spLocks noGrp="1"/>
          </p:cNvSpPr>
          <p:nvPr>
            <p:ph type="ftr" sz="quarter" idx="11"/>
          </p:nvPr>
        </p:nvSpPr>
        <p:spPr/>
        <p:txBody>
          <a:bodyPr/>
          <a:p>
            <a:endParaRPr lang="en-IN"/>
          </a:p>
        </p:txBody>
      </p:sp>
      <p:sp>
        <p:nvSpPr>
          <p:cNvPr id="104864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5" name=""/>
        <p:cNvGrpSpPr/>
        <p:nvPr/>
      </p:nvGrpSpPr>
      <p:grpSpPr>
        <a:xfrm>
          <a:off x="0" y="0"/>
          <a:ext cx="0" cy="0"/>
          <a:chOff x="0" y="0"/>
          <a:chExt cx="0" cy="0"/>
        </a:xfrm>
      </p:grpSpPr>
      <p:sp>
        <p:nvSpPr>
          <p:cNvPr id="104861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5"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1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1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18" name="Footer Placeholder 5"/>
          <p:cNvSpPr>
            <a:spLocks noGrp="1"/>
          </p:cNvSpPr>
          <p:nvPr>
            <p:ph type="ftr" sz="quarter" idx="11"/>
          </p:nvPr>
        </p:nvSpPr>
        <p:spPr/>
        <p:txBody>
          <a:bodyPr/>
          <a:p>
            <a:endParaRPr lang="en-IN"/>
          </a:p>
        </p:txBody>
      </p:sp>
      <p:sp>
        <p:nvSpPr>
          <p:cNvPr id="104861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E1AADEAA-B428-43EC-BAD7-E30C926256D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84" name="TextBox 1"/>
          <p:cNvSpPr txBox="1"/>
          <p:nvPr/>
        </p:nvSpPr>
        <p:spPr>
          <a:xfrm>
            <a:off x="1485900" y="442913"/>
            <a:ext cx="8679656" cy="637540"/>
          </a:xfrm>
          <a:prstGeom prst="rect"/>
          <a:noFill/>
        </p:spPr>
        <p:txBody>
          <a:bodyPr rtlCol="0" wrap="square">
            <a:spAutoFit/>
          </a:bodyPr>
          <a:p>
            <a:pPr algn="ctr"/>
            <a:r>
              <a:rPr dirty="0" sz="4400" lang="en-IN">
                <a:latin typeface="Arial Black" panose="020B0A04020102020204" pitchFamily="34" charset="0"/>
              </a:rPr>
              <a:t>TRAFFIC MANAGEMENT USING IOT</a:t>
            </a:r>
          </a:p>
        </p:txBody>
      </p:sp>
      <p:sp>
        <p:nvSpPr>
          <p:cNvPr id="1048585" name="TextBox 2"/>
          <p:cNvSpPr txBox="1"/>
          <p:nvPr/>
        </p:nvSpPr>
        <p:spPr>
          <a:xfrm>
            <a:off x="1976556" y="2109153"/>
            <a:ext cx="9708356" cy="485140"/>
          </a:xfrm>
          <a:prstGeom prst="rect"/>
          <a:noFill/>
        </p:spPr>
        <p:txBody>
          <a:bodyPr rtlCol="0" wrap="square">
            <a:spAutoFit/>
          </a:bodyPr>
          <a:p>
            <a:r>
              <a:rPr b="1" dirty="0" sz="3200" lang="en-IN"/>
              <a:t>TEAM </a:t>
            </a:r>
            <a:r>
              <a:rPr b="1" dirty="0" sz="3200" lang="en-US"/>
              <a:t>M</a:t>
            </a:r>
            <a:r>
              <a:rPr b="1" dirty="0" sz="3200" lang="en-US"/>
              <a:t>E</a:t>
            </a:r>
            <a:r>
              <a:rPr b="1" dirty="0" sz="3200" lang="en-US"/>
              <a:t>M</a:t>
            </a:r>
            <a:r>
              <a:rPr b="1" dirty="0" sz="3200" lang="en-US"/>
              <a:t>B</a:t>
            </a:r>
            <a:r>
              <a:rPr b="1" dirty="0" sz="3200" lang="en-US"/>
              <a:t>E</a:t>
            </a:r>
            <a:r>
              <a:rPr b="1" dirty="0" sz="3200" lang="en-US"/>
              <a:t>R</a:t>
            </a:r>
            <a:r>
              <a:rPr b="1" dirty="0" sz="3200" lang="en-US"/>
              <a:t> </a:t>
            </a:r>
            <a:r>
              <a:rPr dirty="0" sz="3200" lang="en-IN"/>
              <a:t>:</a:t>
            </a:r>
            <a:r>
              <a:rPr dirty="0" sz="3200" lang="en-US"/>
              <a:t> </a:t>
            </a:r>
            <a:r>
              <a:rPr dirty="0" sz="3200" lang="en-US"/>
              <a:t>V</a:t>
            </a:r>
            <a:r>
              <a:rPr dirty="0" sz="3200" lang="en-US"/>
              <a:t>I</a:t>
            </a:r>
            <a:r>
              <a:rPr dirty="0" sz="3200" lang="en-US"/>
              <a:t>S</a:t>
            </a:r>
            <a:r>
              <a:rPr dirty="0" sz="3200" lang="en-US"/>
              <a:t>H</a:t>
            </a:r>
            <a:r>
              <a:rPr dirty="0" sz="3200" lang="en-US"/>
              <a:t>NU </a:t>
            </a:r>
            <a:r>
              <a:rPr dirty="0" sz="3200" lang="en-US"/>
              <a:t>P</a:t>
            </a:r>
            <a:r>
              <a:rPr dirty="0" sz="3200" lang="en-US"/>
              <a:t>R</a:t>
            </a:r>
            <a:r>
              <a:rPr dirty="0" sz="3200" lang="en-US"/>
              <a:t>I</a:t>
            </a:r>
            <a:r>
              <a:rPr dirty="0" sz="3200" lang="en-US"/>
              <a:t>Y</a:t>
            </a:r>
            <a:r>
              <a:rPr dirty="0" sz="3200" lang="en-US"/>
              <a:t>A</a:t>
            </a:r>
            <a:r>
              <a:rPr dirty="0" sz="3200" lang="en-US"/>
              <a:t>. </a:t>
            </a:r>
            <a:r>
              <a:rPr dirty="0" sz="3200" lang="en-US"/>
              <a:t>P</a:t>
            </a:r>
            <a:r>
              <a:rPr dirty="0" sz="3200" lang="en-US"/>
              <a:t>(</a:t>
            </a:r>
            <a:r>
              <a:rPr dirty="0" sz="3200" lang="en-US"/>
              <a:t>8</a:t>
            </a:r>
            <a:r>
              <a:rPr dirty="0" sz="3200" lang="en-US"/>
              <a:t>2</a:t>
            </a:r>
            <a:r>
              <a:rPr dirty="0" sz="3200" lang="en-US"/>
              <a:t>2</a:t>
            </a:r>
            <a:r>
              <a:rPr dirty="0" sz="3200" lang="en-US"/>
              <a:t>7</a:t>
            </a:r>
            <a:r>
              <a:rPr dirty="0" sz="3200" lang="en-US"/>
              <a:t>2</a:t>
            </a:r>
            <a:r>
              <a:rPr dirty="0" sz="3200" lang="en-US"/>
              <a:t>2</a:t>
            </a:r>
            <a:r>
              <a:rPr dirty="0" sz="3200" lang="en-US"/>
              <a:t>1</a:t>
            </a:r>
            <a:r>
              <a:rPr dirty="0" sz="3200" lang="en-US"/>
              <a:t>0</a:t>
            </a:r>
            <a:r>
              <a:rPr dirty="0" sz="3200" lang="en-US"/>
              <a:t>6</a:t>
            </a:r>
            <a:r>
              <a:rPr dirty="0" sz="3200" lang="en-US"/>
              <a:t>0</a:t>
            </a:r>
            <a:r>
              <a:rPr dirty="0" sz="3200" lang="en-US"/>
              <a:t>4</a:t>
            </a:r>
            <a:r>
              <a:rPr dirty="0" sz="3200" lang="en-US"/>
              <a:t>9</a:t>
            </a:r>
            <a:r>
              <a:rPr dirty="0" sz="3200" lang="en-US"/>
              <a:t>)</a:t>
            </a:r>
            <a:endParaRPr altLang="en-US" lang="zh-CN"/>
          </a:p>
        </p:txBody>
      </p:sp>
      <p:sp>
        <p:nvSpPr>
          <p:cNvPr id="1048586" name="TextBox 3"/>
          <p:cNvSpPr txBox="1"/>
          <p:nvPr/>
        </p:nvSpPr>
        <p:spPr>
          <a:xfrm>
            <a:off x="2988468" y="3463577"/>
            <a:ext cx="6215063" cy="447040"/>
          </a:xfrm>
          <a:prstGeom prst="rect"/>
          <a:noFill/>
        </p:spPr>
        <p:txBody>
          <a:bodyPr rtlCol="0" wrap="square">
            <a:spAutoFit/>
          </a:bodyPr>
          <a:p>
            <a:r>
              <a:rPr dirty="0" sz="2800" lang="en-IN"/>
              <a:t>IOT_Phase1 : Document submission</a:t>
            </a:r>
          </a:p>
        </p:txBody>
      </p:sp>
      <p:sp>
        <p:nvSpPr>
          <p:cNvPr id="1048587" name="TextBox 4"/>
          <p:cNvSpPr txBox="1"/>
          <p:nvPr/>
        </p:nvSpPr>
        <p:spPr>
          <a:xfrm>
            <a:off x="1753790" y="4262537"/>
            <a:ext cx="9394031" cy="485140"/>
          </a:xfrm>
          <a:prstGeom prst="rect"/>
          <a:noFill/>
        </p:spPr>
        <p:txBody>
          <a:bodyPr rtlCol="0" wrap="square">
            <a:spAutoFit/>
          </a:bodyPr>
          <a:p>
            <a:r>
              <a:rPr b="1" dirty="0" sz="3200" lang="en-IN"/>
              <a:t>PROBLEM TITLE </a:t>
            </a:r>
            <a:r>
              <a:rPr dirty="0" sz="3200" lang="en-IN"/>
              <a:t>: Traffic management system</a:t>
            </a:r>
          </a:p>
        </p:txBody>
      </p:sp>
      <p:sp>
        <p:nvSpPr>
          <p:cNvPr id="1048656" name=""/>
          <p:cNvSpPr txBox="1"/>
          <p:nvPr/>
        </p:nvSpPr>
        <p:spPr>
          <a:xfrm>
            <a:off x="4096000" y="3219450"/>
            <a:ext cx="4000000" cy="447040"/>
          </a:xfrm>
          <a:prstGeom prst="rect"/>
        </p:spPr>
        <p:txBody>
          <a:bodyPr rtlCol="0" wrap="square">
            <a:spAutoFit/>
          </a:bodyPr>
          <a:p>
            <a:r>
              <a:rPr sz="2800" lang="en-US">
                <a:solidFill>
                  <a:srgbClr val="000000"/>
                </a:solidFill>
              </a:rPr>
              <a:t/>
            </a:r>
            <a:endParaRPr sz="2800" lang="en-US">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88" name="TextBox 1"/>
          <p:cNvSpPr txBox="1"/>
          <p:nvPr/>
        </p:nvSpPr>
        <p:spPr>
          <a:xfrm>
            <a:off x="528637" y="1659285"/>
            <a:ext cx="10765632" cy="3202940"/>
          </a:xfrm>
          <a:prstGeom prst="rect"/>
          <a:noFill/>
        </p:spPr>
        <p:txBody>
          <a:bodyPr rtlCol="0" wrap="square">
            <a:spAutoFit/>
          </a:bodyPr>
          <a:p>
            <a:r>
              <a:rPr b="1" dirty="0" sz="3600" lang="en-US">
                <a:effectLst/>
                <a:latin typeface="Arial Black" panose="020B0A04020102020204" pitchFamily="34" charset="0"/>
              </a:rPr>
              <a:t>Introduction</a:t>
            </a:r>
            <a:endParaRPr b="1" dirty="0" sz="3600" lang="en-US">
              <a:latin typeface="Arial Black" panose="020B0A04020102020204" pitchFamily="34" charset="0"/>
            </a:endParaRPr>
          </a:p>
          <a:p>
            <a:r>
              <a:rPr b="1" dirty="0" sz="3600" lang="en-US">
                <a:effectLst/>
                <a:latin typeface="Arial Black" panose="020B0A04020102020204" pitchFamily="34" charset="0"/>
              </a:rPr>
              <a:t>Project Definition</a:t>
            </a:r>
            <a:endParaRPr b="1" dirty="0" sz="3600" lang="en-US">
              <a:latin typeface="Arial Black" panose="020B0A04020102020204" pitchFamily="34" charset="0"/>
            </a:endParaRPr>
          </a:p>
          <a:p>
            <a:r>
              <a:rPr b="1" dirty="0" sz="3600" lang="en-US">
                <a:effectLst/>
                <a:latin typeface="Arial Black" panose="020B0A04020102020204" pitchFamily="34" charset="0"/>
              </a:rPr>
              <a:t>Design Thinking</a:t>
            </a:r>
            <a:endParaRPr b="1" dirty="0" sz="3600" lang="en-US">
              <a:latin typeface="Arial Black" panose="020B0A04020102020204" pitchFamily="34" charset="0"/>
            </a:endParaRPr>
          </a:p>
          <a:p>
            <a:r>
              <a:rPr b="1" dirty="0" sz="3600" lang="en-US">
                <a:effectLst/>
                <a:latin typeface="Arial Black" panose="020B0A04020102020204" pitchFamily="34" charset="0"/>
              </a:rPr>
              <a:t>Project Objectives</a:t>
            </a:r>
            <a:endParaRPr b="1" dirty="0" sz="3600" lang="en-US">
              <a:latin typeface="Arial Black" panose="020B0A04020102020204" pitchFamily="34" charset="0"/>
            </a:endParaRPr>
          </a:p>
          <a:p>
            <a:r>
              <a:rPr b="1" dirty="0" sz="3600" lang="en-US">
                <a:effectLst/>
                <a:latin typeface="Arial Black" panose="020B0A04020102020204" pitchFamily="34" charset="0"/>
              </a:rPr>
              <a:t>IoT Sensor Design</a:t>
            </a:r>
            <a:endParaRPr b="1" dirty="0" sz="3600" lang="en-US">
              <a:latin typeface="Arial Black" panose="020B0A04020102020204" pitchFamily="34" charset="0"/>
            </a:endParaRPr>
          </a:p>
          <a:p>
            <a:r>
              <a:rPr b="1" dirty="0" sz="3600" lang="en-US">
                <a:effectLst/>
                <a:latin typeface="Arial Black" panose="020B0A04020102020204" pitchFamily="34" charset="0"/>
              </a:rPr>
              <a:t>Real-Time Transit Information Platform</a:t>
            </a:r>
            <a:endParaRPr b="1" dirty="0" sz="3600" lang="en-US">
              <a:latin typeface="Arial Black" panose="020B0A04020102020204" pitchFamily="34" charset="0"/>
            </a:endParaRPr>
          </a:p>
          <a:p>
            <a:endParaRPr b="1" dirty="0" sz="3600" lang="en-IN">
              <a:latin typeface="Arial Black" panose="020B0A040201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94" name="TextBox 4"/>
          <p:cNvSpPr txBox="1"/>
          <p:nvPr/>
        </p:nvSpPr>
        <p:spPr>
          <a:xfrm>
            <a:off x="164306" y="150019"/>
            <a:ext cx="5072063" cy="5641339"/>
          </a:xfrm>
          <a:prstGeom prst="rect"/>
          <a:noFill/>
        </p:spPr>
        <p:txBody>
          <a:bodyPr rtlCol="0" wrap="square">
            <a:spAutoFit/>
          </a:bodyPr>
          <a:p>
            <a:r>
              <a:rPr b="1" dirty="0" sz="2400" lang="en-US">
                <a:effectLst/>
              </a:rPr>
              <a:t>Introduction</a:t>
            </a:r>
            <a:endParaRPr b="1" dirty="0" sz="2400" lang="en-US"/>
          </a:p>
          <a:p>
            <a:r>
              <a:rPr dirty="0" sz="2400" lang="en-US">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dirty="0" sz="2400" lang="en-US"/>
          </a:p>
          <a:p>
            <a:r>
              <a:rPr dirty="0" sz="2400" lang="en-US">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dirty="0" sz="2400" lang="en-US"/>
          </a:p>
          <a:p>
            <a:endParaRPr dirty="0" sz="2400" lang="en-IN"/>
          </a:p>
        </p:txBody>
      </p:sp>
      <p:pic>
        <p:nvPicPr>
          <p:cNvPr id="2097152" name="Picture 8"/>
          <p:cNvPicPr>
            <a:picLocks noChangeAspect="1"/>
          </p:cNvPicPr>
          <p:nvPr/>
        </p:nvPicPr>
        <p:blipFill>
          <a:blip xmlns:r="http://schemas.openxmlformats.org/officeDocument/2006/relationships" r:embed="rId1"/>
          <a:stretch>
            <a:fillRect/>
          </a:stretch>
        </p:blipFill>
        <p:spPr>
          <a:xfrm>
            <a:off x="5645945" y="0"/>
            <a:ext cx="6858000" cy="6858000"/>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95" name="TextBox 1"/>
          <p:cNvSpPr txBox="1"/>
          <p:nvPr/>
        </p:nvSpPr>
        <p:spPr>
          <a:xfrm>
            <a:off x="392906" y="378619"/>
            <a:ext cx="5893594" cy="4726939"/>
          </a:xfrm>
          <a:prstGeom prst="rect"/>
          <a:noFill/>
        </p:spPr>
        <p:txBody>
          <a:bodyPr rtlCol="0" wrap="square">
            <a:spAutoFit/>
          </a:bodyPr>
          <a:p>
            <a:r>
              <a:rPr b="1" dirty="0" sz="2400" lang="en-US">
                <a:effectLst/>
              </a:rPr>
              <a:t>Project Definition</a:t>
            </a:r>
            <a:endParaRPr b="1" dirty="0" sz="2400" lang="en-US"/>
          </a:p>
          <a:p>
            <a:r>
              <a:rPr dirty="0" sz="2000" lang="en-US">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dirty="0" sz="2000" lang="en-US"/>
          </a:p>
          <a:p>
            <a:r>
              <a:rPr dirty="0" sz="2000" lang="en-US">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dirty="0" sz="2000" lang="en-US"/>
          </a:p>
          <a:p>
            <a:endParaRPr dirty="0" sz="2000" lang="en-IN"/>
          </a:p>
        </p:txBody>
      </p:sp>
      <p:pic>
        <p:nvPicPr>
          <p:cNvPr id="2097153" name="Picture 3"/>
          <p:cNvPicPr>
            <a:picLocks noChangeAspect="1"/>
          </p:cNvPicPr>
          <p:nvPr/>
        </p:nvPicPr>
        <p:blipFill>
          <a:blip xmlns:r="http://schemas.openxmlformats.org/officeDocument/2006/relationships" r:embed="rId1"/>
          <a:stretch>
            <a:fillRect/>
          </a:stretch>
        </p:blipFill>
        <p:spPr>
          <a:xfrm>
            <a:off x="6286500" y="-64294"/>
            <a:ext cx="6858000" cy="69723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96" name="TextBox 1"/>
          <p:cNvSpPr txBox="1"/>
          <p:nvPr/>
        </p:nvSpPr>
        <p:spPr>
          <a:xfrm>
            <a:off x="378619" y="117693"/>
            <a:ext cx="4955381" cy="5869939"/>
          </a:xfrm>
          <a:prstGeom prst="rect"/>
          <a:noFill/>
        </p:spPr>
        <p:txBody>
          <a:bodyPr rtlCol="0" wrap="square">
            <a:spAutoFit/>
          </a:bodyPr>
          <a:p>
            <a:r>
              <a:rPr b="1" dirty="0" sz="2400" lang="en-US">
                <a:effectLst/>
              </a:rPr>
              <a:t>Project Objectives</a:t>
            </a:r>
            <a:endParaRPr b="1" dirty="0" sz="2400" lang="en-US"/>
          </a:p>
          <a:p>
            <a:r>
              <a:rPr dirty="0" lang="en-US">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dirty="0" lang="en-US"/>
          </a:p>
          <a:p>
            <a:r>
              <a:rPr dirty="0" lang="en-US">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dirty="0" lang="en-US"/>
          </a:p>
          <a:p>
            <a:r>
              <a:rPr dirty="0" lang="en-US">
                <a:effectLst/>
              </a:rPr>
              <a:t>Route optimization: Through real-time traffic monitoring and congestion detection, the project aims to optimize routes for drivers and public transit systems. This will reduce travel time and improve overall transportation efficiency.</a:t>
            </a:r>
            <a:endParaRPr dirty="0" lang="en-US"/>
          </a:p>
          <a:p>
            <a:r>
              <a:rPr dirty="0" lang="en-US">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dirty="0" lang="en-US"/>
          </a:p>
          <a:p>
            <a:endParaRPr dirty="0" lang="en-IN"/>
          </a:p>
        </p:txBody>
      </p:sp>
      <p:pic>
        <p:nvPicPr>
          <p:cNvPr id="2097154"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7" name="TextBox 1"/>
          <p:cNvSpPr txBox="1"/>
          <p:nvPr/>
        </p:nvSpPr>
        <p:spPr>
          <a:xfrm>
            <a:off x="307182" y="64294"/>
            <a:ext cx="5414962" cy="5819139"/>
          </a:xfrm>
          <a:prstGeom prst="rect"/>
          <a:noFill/>
        </p:spPr>
        <p:txBody>
          <a:bodyPr rtlCol="0" wrap="square">
            <a:spAutoFit/>
          </a:bodyPr>
          <a:p>
            <a:r>
              <a:rPr b="1" dirty="0" sz="2000" lang="en-US">
                <a:effectLst/>
              </a:rPr>
              <a:t>Design Thinking</a:t>
            </a:r>
            <a:endParaRPr b="1" dirty="0" sz="2000" lang="en-US"/>
          </a:p>
          <a:p>
            <a:r>
              <a:rPr dirty="0" lang="en-US">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dirty="0" lang="en-US"/>
          </a:p>
          <a:p>
            <a:r>
              <a:rPr dirty="0" lang="en-US">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dirty="0" lang="en-US"/>
          </a:p>
          <a:p>
            <a:endParaRPr dirty="0" lang="en-IN"/>
          </a:p>
        </p:txBody>
      </p:sp>
      <p:pic>
        <p:nvPicPr>
          <p:cNvPr id="2097155" name="Picture 3"/>
          <p:cNvPicPr>
            <a:picLocks noChangeAspect="1"/>
          </p:cNvPicPr>
          <p:nvPr/>
        </p:nvPicPr>
        <p:blipFill>
          <a:blip xmlns:r="http://schemas.openxmlformats.org/officeDocument/2006/relationships" r:embed="rId1"/>
          <a:stretch>
            <a:fillRect/>
          </a:stretch>
        </p:blipFill>
        <p:spPr>
          <a:xfrm>
            <a:off x="5722144" y="0"/>
            <a:ext cx="6469856" cy="68580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8" name="TextBox 1"/>
          <p:cNvSpPr txBox="1"/>
          <p:nvPr/>
        </p:nvSpPr>
        <p:spPr>
          <a:xfrm>
            <a:off x="128588" y="114300"/>
            <a:ext cx="4750593" cy="6217087"/>
          </a:xfrm>
          <a:prstGeom prst="rect"/>
          <a:noFill/>
        </p:spPr>
        <p:txBody>
          <a:bodyPr rtlCol="0" wrap="square">
            <a:spAutoFit/>
          </a:bodyPr>
          <a:p>
            <a:r>
              <a:rPr b="1" dirty="0" sz="2000" lang="en-US">
                <a:effectLst/>
              </a:rPr>
              <a:t>IoT Sensor Design</a:t>
            </a:r>
            <a:endParaRPr b="1" dirty="0" sz="2000" lang="en-US"/>
          </a:p>
          <a:p>
            <a:r>
              <a:rPr dirty="0" lang="en-US">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dirty="0" lang="en-US"/>
          </a:p>
          <a:p>
            <a:r>
              <a:rPr dirty="0" lang="en-US">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dirty="0" lang="en-US"/>
          </a:p>
          <a:p>
            <a:endParaRPr dirty="0" lang="en-IN"/>
          </a:p>
        </p:txBody>
      </p:sp>
      <p:pic>
        <p:nvPicPr>
          <p:cNvPr id="2097156" name="Picture 3"/>
          <p:cNvPicPr>
            <a:picLocks noChangeAspect="1"/>
          </p:cNvPicPr>
          <p:nvPr/>
        </p:nvPicPr>
        <p:blipFill>
          <a:blip xmlns:r="http://schemas.openxmlformats.org/officeDocument/2006/relationships" r:embed="rId1"/>
          <a:stretch>
            <a:fillRect/>
          </a:stretch>
        </p:blipFill>
        <p:spPr>
          <a:xfrm>
            <a:off x="5095874" y="0"/>
            <a:ext cx="7096125"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99" name="TextBox 1"/>
          <p:cNvSpPr txBox="1"/>
          <p:nvPr/>
        </p:nvSpPr>
        <p:spPr>
          <a:xfrm>
            <a:off x="242889" y="135732"/>
            <a:ext cx="4986336" cy="6955750"/>
          </a:xfrm>
          <a:prstGeom prst="rect"/>
          <a:noFill/>
        </p:spPr>
        <p:txBody>
          <a:bodyPr rtlCol="0" wrap="square">
            <a:spAutoFit/>
          </a:bodyPr>
          <a:p>
            <a:r>
              <a:rPr b="1" dirty="0" sz="2400" lang="en-US">
                <a:effectLst/>
              </a:rPr>
              <a:t>Real-Time Transit Information Platform</a:t>
            </a:r>
            <a:endParaRPr b="1" dirty="0" sz="2400" lang="en-US"/>
          </a:p>
          <a:p>
            <a:r>
              <a:rPr dirty="0" sz="2000" lang="en-US">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dirty="0" sz="2000" lang="en-US"/>
          </a:p>
          <a:p>
            <a:r>
              <a:rPr dirty="0" sz="2000" lang="en-US">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dirty="0" sz="2000" lang="en-US"/>
          </a:p>
          <a:p>
            <a:endParaRPr dirty="0" lang="en-IN"/>
          </a:p>
        </p:txBody>
      </p:sp>
      <p:pic>
        <p:nvPicPr>
          <p:cNvPr id="2097157"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2023-09-28T07:26:46Z</dcterms:created>
  <dcterms:modified xsi:type="dcterms:W3CDTF">2023-10-10T02:47:56Z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eff38d922e454d3785827b8f6762d4b6</vt:lpwstr>
  </property>
</Properties>
</file>